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1153" r:id="rId109"/>
    <p:sldId id="711" r:id="rId110"/>
    <p:sldId id="750" r:id="rId111"/>
    <p:sldId id="773" r:id="rId112"/>
    <p:sldId id="774" r:id="rId113"/>
    <p:sldId id="776" r:id="rId114"/>
    <p:sldId id="782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了，那么就开始引入新的节点并且替换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进去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16096</Words>
  <Application>WPS 演示</Application>
  <PresentationFormat>宽屏</PresentationFormat>
  <Paragraphs>967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871</cp:revision>
  <dcterms:created xsi:type="dcterms:W3CDTF">2023-03-11T10:35:02Z</dcterms:created>
  <dcterms:modified xsi:type="dcterms:W3CDTF">2023-03-11T10:35:02Z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